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"/>
  </p:notesMasterIdLst>
  <p:handoutMasterIdLst>
    <p:handoutMasterId r:id="rId6"/>
  </p:handoutMasterIdLst>
  <p:sldIdLst>
    <p:sldId id="285" r:id="rId2"/>
    <p:sldId id="289" r:id="rId3"/>
    <p:sldId id="290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6ACF25-E841-4F6E-8410-EB9852524459}">
          <p14:sldIdLst>
            <p14:sldId id="285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970" autoAdjust="0"/>
  </p:normalViewPr>
  <p:slideViewPr>
    <p:cSldViewPr snapToGrid="0" snapToObjects="1">
      <p:cViewPr varScale="1">
        <p:scale>
          <a:sx n="68" d="100"/>
          <a:sy n="68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52" y="0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57946-266B-4FCB-BA20-25D0E19194D8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2" y="8830627"/>
            <a:ext cx="2971593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CD15F-2AB4-4CE1-9E51-8FD7F793A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CBD35E4-340E-4EB3-AC05-1BC7E32D72D1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0DFF56E1-7604-4678-9B5F-221B0D7D43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1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F56E1-7604-4678-9B5F-221B0D7D43A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F461C7-1959-4555-A847-6A493DF1DBAE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FBCF-77A1-4BDB-BBEB-791F727AE16C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C61D5E-21C9-4990-B47A-10DAA9715A5E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B94-AE7D-47DD-9142-23CF3261185A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3CCD-4446-45BE-B814-3A64D3FA0D4F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A6F785-F2AB-461A-8AE1-1010CD2FCB15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4804D3-1532-4ED2-831A-797EDE368427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9909-9B5F-4EEA-947C-308C07207987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C027-2930-4DA0-BB56-6F10AA9626ED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932C-7609-495B-B3DA-4154172C659C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F1D95E-C8BE-4383-AF75-168DE584F461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42AC36-A460-4CD7-BB8A-0AA7F1D2F3CD}" type="datetime1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3BEB34-33BC-4A38-A157-4E522229B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er.org/courses/againstallodds/unitpages/unit32.html" TargetMode="External"/><Relationship Id="rId2" Type="http://schemas.openxmlformats.org/officeDocument/2006/relationships/hyperlink" Target="https://www.learner.org/courses/againstallodds/unitpages/unit3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819" y="609599"/>
            <a:ext cx="8700977" cy="472851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AP Statistics</a:t>
            </a:r>
            <a:br>
              <a:rPr lang="en-US" sz="3600" dirty="0"/>
            </a:br>
            <a:r>
              <a:rPr lang="en-US" sz="3600" dirty="0"/>
              <a:t>4-16-2018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4000" dirty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Timothy Rudd (Mr. Rudd)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83DF-E510-4B69-BFD9-D7DD1E36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ECB7E6-B87A-41D1-B93A-E77334AD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3BEB34-33BC-4A38-A157-4E522229B5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3ED8-1450-4E31-9ADA-CC79D3C58C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Against all odds – </a:t>
            </a:r>
            <a:r>
              <a:rPr lang="en-US" dirty="0">
                <a:hlinkClick r:id="rId2"/>
              </a:rPr>
              <a:t>One Way ANOVA Table</a:t>
            </a:r>
            <a:endParaRPr lang="en-US" dirty="0"/>
          </a:p>
          <a:p>
            <a:pPr lvl="1"/>
            <a:r>
              <a:rPr lang="en-US" dirty="0"/>
              <a:t>Finish Review of Homework: Do </a:t>
            </a:r>
            <a:r>
              <a:rPr lang="en-US" dirty="0" err="1"/>
              <a:t>chpt</a:t>
            </a:r>
            <a:r>
              <a:rPr lang="en-US" dirty="0"/>
              <a:t> 27 questions: 1, 3, 5, 7, 9, 11, 17,19, 21, 27, 29, 31, 35, 41</a:t>
            </a:r>
          </a:p>
          <a:p>
            <a:pPr lvl="1"/>
            <a:r>
              <a:rPr lang="en-US" dirty="0"/>
              <a:t>Against all odds – </a:t>
            </a:r>
            <a:r>
              <a:rPr lang="en-US" dirty="0">
                <a:hlinkClick r:id="rId3"/>
              </a:rPr>
              <a:t>Summary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HW due Wednesday </a:t>
            </a:r>
          </a:p>
          <a:p>
            <a:pPr lvl="2"/>
            <a:r>
              <a:rPr lang="en-US" dirty="0"/>
              <a:t>Prepare for Quiz Chapter 27</a:t>
            </a:r>
          </a:p>
          <a:p>
            <a:pPr lvl="2"/>
            <a:r>
              <a:rPr lang="en-US" dirty="0"/>
              <a:t>Read Chapter 28 – Analysis of Variance</a:t>
            </a:r>
          </a:p>
          <a:p>
            <a:pPr marL="36576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83DF-E510-4B69-BFD9-D7DD1E36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ECB7E6-B87A-41D1-B93A-E77334AD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3BEB34-33BC-4A38-A157-4E522229B5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3ED8-1450-4E31-9ADA-CC79D3C58C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HW due Friday </a:t>
            </a:r>
          </a:p>
          <a:p>
            <a:pPr lvl="2"/>
            <a:r>
              <a:rPr lang="en-US" dirty="0"/>
              <a:t>Answer Chapter 28 questions – 1, 3, 5, 7, 9, 11, 13, 15, 17, 19, 21</a:t>
            </a:r>
          </a:p>
          <a:p>
            <a:pPr lvl="2"/>
            <a:r>
              <a:rPr lang="en-US" dirty="0"/>
              <a:t>Read Chapter 29 – Analysis of Variance</a:t>
            </a:r>
          </a:p>
          <a:p>
            <a:pPr lvl="1"/>
            <a:r>
              <a:rPr lang="en-US" dirty="0"/>
              <a:t>HW over break </a:t>
            </a:r>
          </a:p>
          <a:p>
            <a:pPr lvl="2"/>
            <a:r>
              <a:rPr lang="en-US" dirty="0"/>
              <a:t>Complete sample AP test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74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38983</TotalTime>
  <Words>122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Wingdings</vt:lpstr>
      <vt:lpstr>Wingdings 2</vt:lpstr>
      <vt:lpstr>Median</vt:lpstr>
      <vt:lpstr>AP Statistics 4-16-2018    </vt:lpstr>
      <vt:lpstr>Today</vt:lpstr>
      <vt:lpstr>Moving Forward</vt:lpstr>
    </vt:vector>
  </TitlesOfParts>
  <Company>MDRC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 Siegelberg</dc:creator>
  <cp:lastModifiedBy>Tim</cp:lastModifiedBy>
  <cp:revision>881</cp:revision>
  <dcterms:created xsi:type="dcterms:W3CDTF">2012-02-29T14:45:27Z</dcterms:created>
  <dcterms:modified xsi:type="dcterms:W3CDTF">2018-04-16T15:39:57Z</dcterms:modified>
</cp:coreProperties>
</file>